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6858000" cy="9144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512" y="-8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E71-3060-48C9-AC94-CD065671717D}" type="datetimeFigureOut">
              <a:rPr lang="ko-KR" altLang="en-US" smtClean="0"/>
              <a:t>2019-04-23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815EA-1EEF-4669-89E6-6CE50BEEFC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4842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E71-3060-48C9-AC94-CD065671717D}" type="datetimeFigureOut">
              <a:rPr lang="ko-KR" altLang="en-US" smtClean="0"/>
              <a:t>2019-04-23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815EA-1EEF-4669-89E6-6CE50BEEFC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02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E71-3060-48C9-AC94-CD065671717D}" type="datetimeFigureOut">
              <a:rPr lang="ko-KR" altLang="en-US" smtClean="0"/>
              <a:t>2019-04-23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815EA-1EEF-4669-89E6-6CE50BEEFC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4095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E71-3060-48C9-AC94-CD065671717D}" type="datetimeFigureOut">
              <a:rPr lang="ko-KR" altLang="en-US" smtClean="0"/>
              <a:t>2019-04-23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815EA-1EEF-4669-89E6-6CE50BEEFC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3885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E71-3060-48C9-AC94-CD065671717D}" type="datetimeFigureOut">
              <a:rPr lang="ko-KR" altLang="en-US" smtClean="0"/>
              <a:t>2019-04-23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815EA-1EEF-4669-89E6-6CE50BEEFC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86155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E71-3060-48C9-AC94-CD065671717D}" type="datetimeFigureOut">
              <a:rPr lang="ko-KR" altLang="en-US" smtClean="0"/>
              <a:t>2019-04-23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815EA-1EEF-4669-89E6-6CE50BEEFC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5605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E71-3060-48C9-AC94-CD065671717D}" type="datetimeFigureOut">
              <a:rPr lang="ko-KR" altLang="en-US" smtClean="0"/>
              <a:t>2019-04-23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815EA-1EEF-4669-89E6-6CE50BEEFC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2505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E71-3060-48C9-AC94-CD065671717D}" type="datetimeFigureOut">
              <a:rPr lang="ko-KR" altLang="en-US" smtClean="0"/>
              <a:t>2019-04-23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815EA-1EEF-4669-89E6-6CE50BEEFC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7441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E71-3060-48C9-AC94-CD065671717D}" type="datetimeFigureOut">
              <a:rPr lang="ko-KR" altLang="en-US" smtClean="0"/>
              <a:t>2019-04-23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815EA-1EEF-4669-89E6-6CE50BEEFC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5562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E71-3060-48C9-AC94-CD065671717D}" type="datetimeFigureOut">
              <a:rPr lang="ko-KR" altLang="en-US" smtClean="0"/>
              <a:t>2019-04-23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815EA-1EEF-4669-89E6-6CE50BEEFC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841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01E71-3060-48C9-AC94-CD065671717D}" type="datetimeFigureOut">
              <a:rPr lang="ko-KR" altLang="en-US" smtClean="0"/>
              <a:t>2019-04-23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0815EA-1EEF-4669-89E6-6CE50BEEFC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4363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301E71-3060-48C9-AC94-CD065671717D}" type="datetimeFigureOut">
              <a:rPr lang="ko-KR" altLang="en-US" smtClean="0"/>
              <a:t>2019-04-23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815EA-1EEF-4669-89E6-6CE50BEEFCC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709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57" y="0"/>
            <a:ext cx="6466086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947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82" y="-36512"/>
            <a:ext cx="6466086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691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57" y="0"/>
            <a:ext cx="6466086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822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57" y="0"/>
            <a:ext cx="6466086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300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57" y="0"/>
            <a:ext cx="6466086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642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0</Words>
  <Application>Microsoft Office PowerPoint</Application>
  <PresentationFormat>화면 슬라이드 쇼(4:3)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1</dc:creator>
  <cp:lastModifiedBy>1</cp:lastModifiedBy>
  <cp:revision>5</cp:revision>
  <cp:lastPrinted>2019-02-14T09:51:56Z</cp:lastPrinted>
  <dcterms:created xsi:type="dcterms:W3CDTF">2019-02-13T02:45:33Z</dcterms:created>
  <dcterms:modified xsi:type="dcterms:W3CDTF">2019-04-23T01:12:46Z</dcterms:modified>
</cp:coreProperties>
</file>